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Mon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Mono-bold.fntdata"/><Relationship Id="rId10" Type="http://schemas.openxmlformats.org/officeDocument/2006/relationships/slide" Target="slides/slide5.xml"/><Relationship Id="rId21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24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Mon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be7b82c6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be7b82c6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be7fac9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be7fac9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1be7fac9f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1be7fac9f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be850e63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be850e63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1be7b82c6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1be7b82c6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be7b82c6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1be7b82c6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1be7b82c6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1be7b82c6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1be7b82c6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1be7b82c6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be7b82c6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be7b82c6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be7b82c6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be7b82c6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be7b82c6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be7b82c6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257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220">
                <a:latin typeface="Roboto Mono"/>
                <a:ea typeface="Roboto Mono"/>
                <a:cs typeface="Roboto Mono"/>
                <a:sym typeface="Roboto Mono"/>
              </a:rPr>
              <a:t>Elementar, minha cara IA</a:t>
            </a:r>
            <a:endParaRPr b="1" sz="32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650875" y="1852300"/>
            <a:ext cx="1936200" cy="17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Quem é o verdadeiro Sherlock Holmes?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25" y="1266575"/>
            <a:ext cx="3579600" cy="3218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075" y="1185125"/>
            <a:ext cx="3381000" cy="3381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245375"/>
            <a:ext cx="8520600" cy="12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620">
                <a:latin typeface="Roboto Mono"/>
                <a:ea typeface="Roboto Mono"/>
                <a:cs typeface="Roboto Mono"/>
                <a:sym typeface="Roboto Mono"/>
              </a:rPr>
              <a:t>4. O Vale do Terror</a:t>
            </a:r>
            <a:endParaRPr sz="26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251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"Ele é o Napoleão do crime, Watson. Ele é o organizador de metade do que é do mal e de quase tudo que não é detectado nesta ótima cidade. … … …</a:t>
            </a:r>
            <a:endParaRPr b="1"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b) 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Ele é um gênio, filósofo, um pensador abstrato. Ele é um cérebro de primeira ordem. Ele fica sentado sem se mexer, como uma aranha no meio da sua teia, mas a teia tem milhares de radiações, e ele sabe muito bem como usar cada uma delas."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245375"/>
            <a:ext cx="85206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620">
                <a:latin typeface="Roboto Mono"/>
                <a:ea typeface="Roboto Mono"/>
                <a:cs typeface="Roboto Mono"/>
                <a:sym typeface="Roboto Mono"/>
              </a:rPr>
              <a:t>RESPOSTAS</a:t>
            </a:r>
            <a:endParaRPr sz="26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33650"/>
            <a:ext cx="8520600" cy="35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AutoNum type="arabicPeriod"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endParaRPr b="1"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AutoNum type="arabicPeriod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Opção a)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AutoNum type="arabicPeriod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AutoNum type="arabicPeriod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AutoNum type="arabicPeriod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 ai, quantas você acertou? 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Conhece mesmo as aventuras de Sherlock Holmes,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ou foi enganado pela IA?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200" y="339325"/>
            <a:ext cx="3184800" cy="3184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220">
                <a:latin typeface="Roboto Mono"/>
                <a:ea typeface="Roboto Mono"/>
                <a:cs typeface="Roboto Mono"/>
                <a:sym typeface="Roboto Mono"/>
              </a:rPr>
              <a:t>Elementar, minha cara IA</a:t>
            </a:r>
            <a:endParaRPr b="1" sz="32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70400" y="1489350"/>
            <a:ext cx="4540500" cy="27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Neste duelo de dedução você precisa se mostrar capaz de identificar quais opções foram geradas por IA, ou quais foram escritas de fato pelo Sir Arthur Conan Doyle, o criador de Sherlock Holmes.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Boa sorte! 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100" y="1114375"/>
            <a:ext cx="3579600" cy="3579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350"/>
            <a:ext cx="85206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 Mono"/>
                <a:ea typeface="Roboto Mono"/>
                <a:cs typeface="Roboto Mono"/>
                <a:sym typeface="Roboto Mono"/>
              </a:rPr>
              <a:t>1. Um Estudo em Vermelho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217750" y="1190725"/>
            <a:ext cx="5444700" cy="38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Opção a)</a:t>
            </a:r>
            <a:r>
              <a:rPr lang="pt-BR" sz="21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21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"Não há ramo do misticismo que ofereça um campo de estudo mais infrutífero do que o da astrologia. Como sabe, até mesmo gêmeos idênticos, nascidos sob o mesmo signo e ascendente, trilham caminhos radicalmente diferentes. Ao analisar milhares de mapas astrais, descobri que a influência dos astros é vaga e imprecisa. Em casos de dúvida, a lógica e a razão são decisivas."</a:t>
            </a:r>
            <a:endParaRPr sz="21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n otter dressed up as a detective, smoking a pipe. "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3800" y="1190725"/>
            <a:ext cx="3210600" cy="3210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350"/>
            <a:ext cx="85206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1. Um Estudo em Vermelho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49350"/>
            <a:ext cx="5186400" cy="3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"Não há ramo da medicina legal que ofereça um campo de estudo mais interessante do que o das impressões digitais. Como sabe, até as impressões digitais de gêmeos univitelinos diferem entre si. Ao classificar e examinar milhares de impressões digitais, descobri que não há duas iguais. Em casos de dúvida, podem ser decisivas."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n otter dressed up as a detective, smoking a pipe. "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700" y="1084950"/>
            <a:ext cx="3282900" cy="328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241250" y="327600"/>
            <a:ext cx="8768100" cy="9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 Mono"/>
                <a:ea typeface="Roboto Mono"/>
                <a:cs typeface="Roboto Mono"/>
                <a:sym typeface="Roboto Mono"/>
              </a:rPr>
              <a:t>2. O Cão dos Baskervilles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23475" y="1417425"/>
            <a:ext cx="5186400" cy="31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3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a)</a:t>
            </a:r>
            <a:r>
              <a:rPr lang="pt-BR" sz="203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"A charneca se estendia diante de nós, ondulante e sinistra, com suas colinas rochosas e vales sombrios. O vento uivava através dos arbustos, e as nuvens corriam pelo céu como fantasmas. Era um lugar selvagem e desolado, que inspirava um sentimento de medo e apreensão."</a:t>
            </a:r>
            <a:endParaRPr sz="20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creepy moor, with dangerous rocky hills and dark valleys."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5500" y="1155525"/>
            <a:ext cx="3298200" cy="3298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41250" y="327600"/>
            <a:ext cx="8768100" cy="9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 Mono"/>
                <a:ea typeface="Roboto Mono"/>
                <a:cs typeface="Roboto Mono"/>
                <a:sym typeface="Roboto Mono"/>
              </a:rPr>
              <a:t>2. O Cão dos Baskervilles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405625" y="1237800"/>
            <a:ext cx="5045700" cy="34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“A planície se estendia diante de nós, plana e acolhedora, com suas colinas verdejantes e vales ensolarados. A brisa sussurrava através das flores silvestres, e as nuvens flutuavam pelo céu como anjos. Era um lugar sereno e convidativo, que inspirava um sentimento de paz e esperança.”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moor, with its rocky hills and shadowy valleys."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750" y="1070975"/>
            <a:ext cx="3333300" cy="3333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386325"/>
            <a:ext cx="8520600" cy="8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 Mono"/>
                <a:ea typeface="Roboto Mono"/>
                <a:cs typeface="Roboto Mono"/>
                <a:sym typeface="Roboto Mono"/>
              </a:rPr>
              <a:t>3. O Signo dos Quatro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234725"/>
            <a:ext cx="5104200" cy="3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a)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"Londres naquela época era um emaranhado de vielas sujas e becos estranhos, onde viver era perigoso. Cada passo, cada sola gasta, cada salto desnivelado contava uma história para Holmes, revelando os segredos dos suspeitos e desvendando os caminhos tortuosos que eles haviam percorrido.”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The city of London in the XIX century."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875" y="966875"/>
            <a:ext cx="3495000" cy="3494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 Mono"/>
                <a:ea typeface="Roboto Mono"/>
                <a:cs typeface="Roboto Mono"/>
                <a:sym typeface="Roboto Mono"/>
              </a:rPr>
              <a:t>3. O Signo dos Quatro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331675"/>
            <a:ext cx="4434900" cy="3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b)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"A Londres do final do século XIX era um labirinto de ruas escuras e becos tortuosos, onde o crime florescia nas sombras. Sherlock Holmes, com sua mente afiada e métodos dedutivos, era o único homem capaz de desvendar os mistérios que assolavam a cidade."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The city of London in the XIX century. The city is dirty and dark."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825" y="941475"/>
            <a:ext cx="3654600" cy="365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3683B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245375"/>
            <a:ext cx="8520600" cy="12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620">
                <a:latin typeface="Roboto Mono"/>
                <a:ea typeface="Roboto Mono"/>
                <a:cs typeface="Roboto Mono"/>
                <a:sym typeface="Roboto Mono"/>
              </a:rPr>
              <a:t>4. O Vale do Terror</a:t>
            </a:r>
            <a:endParaRPr sz="26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218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"Ele é o Napoleão do crime, Watson. Ele é o organizador de metade do que é do mal e de quase tudo que não é detectado nesta ótima cidade. … … …</a:t>
            </a:r>
            <a:endParaRPr b="1"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Opção a) 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Ele é um mestre, ícone, um pensador feroz. Ele é um cérebro ímpar. Ele fica sentado sem se mexer, como uma cobra camuflada na selva, captando os estímulos do meio e se 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adaptando</a:t>
            </a:r>
            <a:r>
              <a:rPr lang="pt-BR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à tudo e à todos."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